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</p:sldMasterIdLst>
  <p:notesMasterIdLst>
    <p:notesMasterId r:id="rId11"/>
  </p:notesMasterIdLst>
  <p:sldIdLst>
    <p:sldId id="259" r:id="rId6"/>
    <p:sldId id="257" r:id="rId7"/>
    <p:sldId id="261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E4A33B3-2425-474C-A45A-789EE9D185D0}">
          <p14:sldIdLst>
            <p14:sldId id="259"/>
            <p14:sldId id="257"/>
            <p14:sldId id="261"/>
            <p14:sldId id="258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AC3"/>
    <a:srgbClr val="517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4D1CEE-D743-43B2-82A9-6EF7709CA409}" v="9" dt="2024-09-25T06:43:33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smas ALEXOPOULOS" userId="38915d38-31dd-4990-aab4-c49abbb6681d" providerId="ADAL" clId="{B74D1CEE-D743-43B2-82A9-6EF7709CA409}"/>
    <pc:docChg chg="custSel modMainMaster">
      <pc:chgData name="Kosmas ALEXOPOULOS" userId="38915d38-31dd-4990-aab4-c49abbb6681d" providerId="ADAL" clId="{B74D1CEE-D743-43B2-82A9-6EF7709CA409}" dt="2024-09-25T06:43:33.548" v="139"/>
      <pc:docMkLst>
        <pc:docMk/>
      </pc:docMkLst>
      <pc:sldMasterChg chg="modSldLayout">
        <pc:chgData name="Kosmas ALEXOPOULOS" userId="38915d38-31dd-4990-aab4-c49abbb6681d" providerId="ADAL" clId="{B74D1CEE-D743-43B2-82A9-6EF7709CA409}" dt="2024-09-25T06:43:17.350" v="137"/>
        <pc:sldMasterMkLst>
          <pc:docMk/>
          <pc:sldMasterMk cId="2001668304" sldId="2147483648"/>
        </pc:sldMasterMkLst>
        <pc:sldLayoutChg chg="addSp delSp modSp mod">
          <pc:chgData name="Kosmas ALEXOPOULOS" userId="38915d38-31dd-4990-aab4-c49abbb6681d" providerId="ADAL" clId="{B74D1CEE-D743-43B2-82A9-6EF7709CA409}" dt="2024-09-25T06:42:23.352" v="109" actId="20577"/>
          <pc:sldLayoutMkLst>
            <pc:docMk/>
            <pc:sldMasterMk cId="2001668304" sldId="2147483648"/>
            <pc:sldLayoutMk cId="3598891650" sldId="2147483649"/>
          </pc:sldLayoutMkLst>
          <pc:spChg chg="mod">
            <ac:chgData name="Kosmas ALEXOPOULOS" userId="38915d38-31dd-4990-aab4-c49abbb6681d" providerId="ADAL" clId="{B74D1CEE-D743-43B2-82A9-6EF7709CA409}" dt="2024-09-25T06:42:23.352" v="109" actId="20577"/>
            <ac:spMkLst>
              <pc:docMk/>
              <pc:sldMasterMk cId="2001668304" sldId="2147483648"/>
              <pc:sldLayoutMk cId="3598891650" sldId="2147483649"/>
              <ac:spMk id="5" creationId="{6E31B1B8-BF20-3887-14AF-72F14C9EF641}"/>
            </ac:spMkLst>
          </pc:spChg>
          <pc:spChg chg="mod">
            <ac:chgData name="Kosmas ALEXOPOULOS" userId="38915d38-31dd-4990-aab4-c49abbb6681d" providerId="ADAL" clId="{B74D1CEE-D743-43B2-82A9-6EF7709CA409}" dt="2024-09-25T06:37:47.496" v="4" actId="14100"/>
            <ac:spMkLst>
              <pc:docMk/>
              <pc:sldMasterMk cId="2001668304" sldId="2147483648"/>
              <pc:sldLayoutMk cId="3598891650" sldId="2147483649"/>
              <ac:spMk id="9" creationId="{82FE52A1-4C17-E8B8-DC33-10415BE9BAE8}"/>
            </ac:spMkLst>
          </pc:spChg>
          <pc:picChg chg="add mod modCrop">
            <ac:chgData name="Kosmas ALEXOPOULOS" userId="38915d38-31dd-4990-aab4-c49abbb6681d" providerId="ADAL" clId="{B74D1CEE-D743-43B2-82A9-6EF7709CA409}" dt="2024-09-25T06:38:36.823" v="12" actId="732"/>
            <ac:picMkLst>
              <pc:docMk/>
              <pc:sldMasterMk cId="2001668304" sldId="2147483648"/>
              <pc:sldLayoutMk cId="3598891650" sldId="2147483649"/>
              <ac:picMk id="6" creationId="{924A49C4-0EBA-051A-D9B5-B91DD803AD7F}"/>
            </ac:picMkLst>
          </pc:picChg>
          <pc:picChg chg="del">
            <ac:chgData name="Kosmas ALEXOPOULOS" userId="38915d38-31dd-4990-aab4-c49abbb6681d" providerId="ADAL" clId="{B74D1CEE-D743-43B2-82A9-6EF7709CA409}" dt="2024-09-25T06:37:49.254" v="5" actId="478"/>
            <ac:picMkLst>
              <pc:docMk/>
              <pc:sldMasterMk cId="2001668304" sldId="2147483648"/>
              <pc:sldLayoutMk cId="3598891650" sldId="2147483649"/>
              <ac:picMk id="26" creationId="{32513820-5555-A738-9572-0D762CE71D5A}"/>
            </ac:picMkLst>
          </pc:picChg>
        </pc:sldLayoutChg>
        <pc:sldLayoutChg chg="addSp delSp modSp mod">
          <pc:chgData name="Kosmas ALEXOPOULOS" userId="38915d38-31dd-4990-aab4-c49abbb6681d" providerId="ADAL" clId="{B74D1CEE-D743-43B2-82A9-6EF7709CA409}" dt="2024-09-25T06:42:44.831" v="132" actId="20577"/>
          <pc:sldLayoutMkLst>
            <pc:docMk/>
            <pc:sldMasterMk cId="2001668304" sldId="2147483648"/>
            <pc:sldLayoutMk cId="1070235242" sldId="2147483650"/>
          </pc:sldLayoutMkLst>
          <pc:spChg chg="mod">
            <ac:chgData name="Kosmas ALEXOPOULOS" userId="38915d38-31dd-4990-aab4-c49abbb6681d" providerId="ADAL" clId="{B74D1CEE-D743-43B2-82A9-6EF7709CA409}" dt="2024-09-25T06:42:44.831" v="132" actId="20577"/>
            <ac:spMkLst>
              <pc:docMk/>
              <pc:sldMasterMk cId="2001668304" sldId="2147483648"/>
              <pc:sldLayoutMk cId="1070235242" sldId="2147483650"/>
              <ac:spMk id="4" creationId="{76DCA73B-5945-AC3C-A73F-E4FF7BB011CA}"/>
            </ac:spMkLst>
          </pc:spChg>
          <pc:picChg chg="add mod">
            <ac:chgData name="Kosmas ALEXOPOULOS" userId="38915d38-31dd-4990-aab4-c49abbb6681d" providerId="ADAL" clId="{B74D1CEE-D743-43B2-82A9-6EF7709CA409}" dt="2024-09-25T06:41:57.988" v="86" actId="1036"/>
            <ac:picMkLst>
              <pc:docMk/>
              <pc:sldMasterMk cId="2001668304" sldId="2147483648"/>
              <pc:sldLayoutMk cId="1070235242" sldId="2147483650"/>
              <ac:picMk id="5" creationId="{446F5D50-51AF-C420-17AA-EBDD0C5AAFC7}"/>
            </ac:picMkLst>
          </pc:picChg>
          <pc:picChg chg="del mod">
            <ac:chgData name="Kosmas ALEXOPOULOS" userId="38915d38-31dd-4990-aab4-c49abbb6681d" providerId="ADAL" clId="{B74D1CEE-D743-43B2-82A9-6EF7709CA409}" dt="2024-09-25T06:41:46.215" v="78" actId="478"/>
            <ac:picMkLst>
              <pc:docMk/>
              <pc:sldMasterMk cId="2001668304" sldId="2147483648"/>
              <pc:sldLayoutMk cId="1070235242" sldId="2147483650"/>
              <ac:picMk id="7" creationId="{C5799EA1-0A8B-D952-AABC-F6D7F688565E}"/>
            </ac:picMkLst>
          </pc:picChg>
        </pc:sldLayoutChg>
        <pc:sldLayoutChg chg="addSp delSp modSp mod">
          <pc:chgData name="Kosmas ALEXOPOULOS" userId="38915d38-31dd-4990-aab4-c49abbb6681d" providerId="ADAL" clId="{B74D1CEE-D743-43B2-82A9-6EF7709CA409}" dt="2024-09-25T06:43:11.433" v="135"/>
          <pc:sldLayoutMkLst>
            <pc:docMk/>
            <pc:sldMasterMk cId="2001668304" sldId="2147483648"/>
            <pc:sldLayoutMk cId="972388482" sldId="2147483652"/>
          </pc:sldLayoutMkLst>
          <pc:spChg chg="del">
            <ac:chgData name="Kosmas ALEXOPOULOS" userId="38915d38-31dd-4990-aab4-c49abbb6681d" providerId="ADAL" clId="{B74D1CEE-D743-43B2-82A9-6EF7709CA409}" dt="2024-09-25T06:43:09.620" v="133" actId="478"/>
            <ac:spMkLst>
              <pc:docMk/>
              <pc:sldMasterMk cId="2001668304" sldId="2147483648"/>
              <pc:sldLayoutMk cId="972388482" sldId="2147483652"/>
              <ac:spMk id="5" creationId="{2B54EA09-51C1-4E54-AE0F-1D6E4B98CC9D}"/>
            </ac:spMkLst>
          </pc:spChg>
          <pc:spChg chg="add mod">
            <ac:chgData name="Kosmas ALEXOPOULOS" userId="38915d38-31dd-4990-aab4-c49abbb6681d" providerId="ADAL" clId="{B74D1CEE-D743-43B2-82A9-6EF7709CA409}" dt="2024-09-25T06:43:11.433" v="135"/>
            <ac:spMkLst>
              <pc:docMk/>
              <pc:sldMasterMk cId="2001668304" sldId="2147483648"/>
              <pc:sldLayoutMk cId="972388482" sldId="2147483652"/>
              <ac:spMk id="6" creationId="{F73291B6-D0D3-9A01-4DBC-75F8C0803391}"/>
            </ac:spMkLst>
          </pc:spChg>
          <pc:picChg chg="del">
            <ac:chgData name="Kosmas ALEXOPOULOS" userId="38915d38-31dd-4990-aab4-c49abbb6681d" providerId="ADAL" clId="{B74D1CEE-D743-43B2-82A9-6EF7709CA409}" dt="2024-09-25T06:43:10.408" v="134" actId="478"/>
            <ac:picMkLst>
              <pc:docMk/>
              <pc:sldMasterMk cId="2001668304" sldId="2147483648"/>
              <pc:sldLayoutMk cId="972388482" sldId="2147483652"/>
              <ac:picMk id="9" creationId="{216B4562-C0EF-009C-7011-8A2FCBEC73B8}"/>
            </ac:picMkLst>
          </pc:picChg>
          <pc:picChg chg="add mod">
            <ac:chgData name="Kosmas ALEXOPOULOS" userId="38915d38-31dd-4990-aab4-c49abbb6681d" providerId="ADAL" clId="{B74D1CEE-D743-43B2-82A9-6EF7709CA409}" dt="2024-09-25T06:43:11.433" v="135"/>
            <ac:picMkLst>
              <pc:docMk/>
              <pc:sldMasterMk cId="2001668304" sldId="2147483648"/>
              <pc:sldLayoutMk cId="972388482" sldId="2147483652"/>
              <ac:picMk id="10" creationId="{21358C0A-14FC-6EAF-B4E9-A800DF1F9AA8}"/>
            </ac:picMkLst>
          </pc:picChg>
        </pc:sldLayoutChg>
        <pc:sldLayoutChg chg="addSp delSp modSp mod">
          <pc:chgData name="Kosmas ALEXOPOULOS" userId="38915d38-31dd-4990-aab4-c49abbb6681d" providerId="ADAL" clId="{B74D1CEE-D743-43B2-82A9-6EF7709CA409}" dt="2024-09-25T06:43:17.350" v="137"/>
          <pc:sldLayoutMkLst>
            <pc:docMk/>
            <pc:sldMasterMk cId="2001668304" sldId="2147483648"/>
            <pc:sldLayoutMk cId="3470952523" sldId="2147483653"/>
          </pc:sldLayoutMkLst>
          <pc:spChg chg="del mod">
            <ac:chgData name="Kosmas ALEXOPOULOS" userId="38915d38-31dd-4990-aab4-c49abbb6681d" providerId="ADAL" clId="{B74D1CEE-D743-43B2-82A9-6EF7709CA409}" dt="2024-09-25T06:43:16.659" v="136" actId="478"/>
            <ac:spMkLst>
              <pc:docMk/>
              <pc:sldMasterMk cId="2001668304" sldId="2147483648"/>
              <pc:sldLayoutMk cId="3470952523" sldId="2147483653"/>
              <ac:spMk id="7" creationId="{7AB6177E-F3FB-2D21-8940-2BA736E16BF6}"/>
            </ac:spMkLst>
          </pc:spChg>
          <pc:spChg chg="add mod">
            <ac:chgData name="Kosmas ALEXOPOULOS" userId="38915d38-31dd-4990-aab4-c49abbb6681d" providerId="ADAL" clId="{B74D1CEE-D743-43B2-82A9-6EF7709CA409}" dt="2024-09-25T06:43:17.350" v="137"/>
            <ac:spMkLst>
              <pc:docMk/>
              <pc:sldMasterMk cId="2001668304" sldId="2147483648"/>
              <pc:sldLayoutMk cId="3470952523" sldId="2147483653"/>
              <ac:spMk id="8" creationId="{D297F275-1777-E82F-0DE4-1A56E0B13EB8}"/>
            </ac:spMkLst>
          </pc:spChg>
          <pc:picChg chg="del">
            <ac:chgData name="Kosmas ALEXOPOULOS" userId="38915d38-31dd-4990-aab4-c49abbb6681d" providerId="ADAL" clId="{B74D1CEE-D743-43B2-82A9-6EF7709CA409}" dt="2024-09-25T06:43:16.659" v="136" actId="478"/>
            <ac:picMkLst>
              <pc:docMk/>
              <pc:sldMasterMk cId="2001668304" sldId="2147483648"/>
              <pc:sldLayoutMk cId="3470952523" sldId="2147483653"/>
              <ac:picMk id="11" creationId="{9F1CCF8E-4474-3ACD-4F3F-515C2439D18D}"/>
            </ac:picMkLst>
          </pc:picChg>
          <pc:picChg chg="add mod">
            <ac:chgData name="Kosmas ALEXOPOULOS" userId="38915d38-31dd-4990-aab4-c49abbb6681d" providerId="ADAL" clId="{B74D1CEE-D743-43B2-82A9-6EF7709CA409}" dt="2024-09-25T06:43:17.350" v="137"/>
            <ac:picMkLst>
              <pc:docMk/>
              <pc:sldMasterMk cId="2001668304" sldId="2147483648"/>
              <pc:sldLayoutMk cId="3470952523" sldId="2147483653"/>
              <ac:picMk id="12" creationId="{1E2B806E-33DC-1C41-2AA5-D8A8BFE70926}"/>
            </ac:picMkLst>
          </pc:picChg>
        </pc:sldLayoutChg>
      </pc:sldMasterChg>
      <pc:sldMasterChg chg="addSp delSp modSp mod modSldLayout">
        <pc:chgData name="Kosmas ALEXOPOULOS" userId="38915d38-31dd-4990-aab4-c49abbb6681d" providerId="ADAL" clId="{B74D1CEE-D743-43B2-82A9-6EF7709CA409}" dt="2024-09-25T06:43:33.548" v="139"/>
        <pc:sldMasterMkLst>
          <pc:docMk/>
          <pc:sldMasterMk cId="716641752" sldId="2147483656"/>
        </pc:sldMasterMkLst>
        <pc:spChg chg="mod">
          <ac:chgData name="Kosmas ALEXOPOULOS" userId="38915d38-31dd-4990-aab4-c49abbb6681d" providerId="ADAL" clId="{B74D1CEE-D743-43B2-82A9-6EF7709CA409}" dt="2024-09-25T06:41:32.557" v="76" actId="108"/>
          <ac:spMkLst>
            <pc:docMk/>
            <pc:sldMasterMk cId="716641752" sldId="2147483656"/>
            <ac:spMk id="12" creationId="{8BF20AE2-7FDA-127A-082E-21703232F878}"/>
          </ac:spMkLst>
        </pc:spChg>
        <pc:spChg chg="mod">
          <ac:chgData name="Kosmas ALEXOPOULOS" userId="38915d38-31dd-4990-aab4-c49abbb6681d" providerId="ADAL" clId="{B74D1CEE-D743-43B2-82A9-6EF7709CA409}" dt="2024-09-25T06:40:04.381" v="16" actId="14100"/>
          <ac:spMkLst>
            <pc:docMk/>
            <pc:sldMasterMk cId="716641752" sldId="2147483656"/>
            <ac:spMk id="13" creationId="{905083F2-3E75-5E26-D6F0-47B720CABCDE}"/>
          </ac:spMkLst>
        </pc:spChg>
        <pc:picChg chg="add mod">
          <ac:chgData name="Kosmas ALEXOPOULOS" userId="38915d38-31dd-4990-aab4-c49abbb6681d" providerId="ADAL" clId="{B74D1CEE-D743-43B2-82A9-6EF7709CA409}" dt="2024-09-25T06:40:14.398" v="18"/>
          <ac:picMkLst>
            <pc:docMk/>
            <pc:sldMasterMk cId="716641752" sldId="2147483656"/>
            <ac:picMk id="5" creationId="{90EA7473-FE98-F716-4A80-6943E688E148}"/>
          </ac:picMkLst>
        </pc:picChg>
        <pc:picChg chg="del">
          <ac:chgData name="Kosmas ALEXOPOULOS" userId="38915d38-31dd-4990-aab4-c49abbb6681d" providerId="ADAL" clId="{B74D1CEE-D743-43B2-82A9-6EF7709CA409}" dt="2024-09-25T06:40:13.834" v="17" actId="478"/>
          <ac:picMkLst>
            <pc:docMk/>
            <pc:sldMasterMk cId="716641752" sldId="2147483656"/>
            <ac:picMk id="14" creationId="{7568D85B-7C7C-AB63-C107-FAA10BEDA5B5}"/>
          </ac:picMkLst>
        </pc:picChg>
        <pc:sldLayoutChg chg="addSp delSp modSp mod">
          <pc:chgData name="Kosmas ALEXOPOULOS" userId="38915d38-31dd-4990-aab4-c49abbb6681d" providerId="ADAL" clId="{B74D1CEE-D743-43B2-82A9-6EF7709CA409}" dt="2024-09-25T06:43:33.548" v="139"/>
          <pc:sldLayoutMkLst>
            <pc:docMk/>
            <pc:sldMasterMk cId="716641752" sldId="2147483656"/>
            <pc:sldLayoutMk cId="2214542238" sldId="2147483661"/>
          </pc:sldLayoutMkLst>
          <pc:spChg chg="add del mod">
            <ac:chgData name="Kosmas ALEXOPOULOS" userId="38915d38-31dd-4990-aab4-c49abbb6681d" providerId="ADAL" clId="{B74D1CEE-D743-43B2-82A9-6EF7709CA409}" dt="2024-09-25T06:43:32.990" v="138" actId="478"/>
            <ac:spMkLst>
              <pc:docMk/>
              <pc:sldMasterMk cId="716641752" sldId="2147483656"/>
              <pc:sldLayoutMk cId="2214542238" sldId="2147483661"/>
              <ac:spMk id="2" creationId="{4A1DFDC5-31C4-61ED-A97B-B9F212892E0A}"/>
            </ac:spMkLst>
          </pc:spChg>
          <pc:spChg chg="add mod">
            <ac:chgData name="Kosmas ALEXOPOULOS" userId="38915d38-31dd-4990-aab4-c49abbb6681d" providerId="ADAL" clId="{B74D1CEE-D743-43B2-82A9-6EF7709CA409}" dt="2024-09-25T06:43:33.548" v="139"/>
            <ac:spMkLst>
              <pc:docMk/>
              <pc:sldMasterMk cId="716641752" sldId="2147483656"/>
              <pc:sldLayoutMk cId="2214542238" sldId="2147483661"/>
              <ac:spMk id="3" creationId="{9049FF8C-005C-EBE9-60A7-78C1FB1A1ED6}"/>
            </ac:spMkLst>
          </pc:spChg>
          <pc:spChg chg="del">
            <ac:chgData name="Kosmas ALEXOPOULOS" userId="38915d38-31dd-4990-aab4-c49abbb6681d" providerId="ADAL" clId="{B74D1CEE-D743-43B2-82A9-6EF7709CA409}" dt="2024-09-25T06:41:05.531" v="73" actId="478"/>
            <ac:spMkLst>
              <pc:docMk/>
              <pc:sldMasterMk cId="716641752" sldId="2147483656"/>
              <pc:sldLayoutMk cId="2214542238" sldId="2147483661"/>
              <ac:spMk id="16" creationId="{F9CC4832-856F-9521-11D0-58ED2579C3B7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A5C31-8190-4A3E-A1A6-A429B571998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C0656-691A-4433-8E42-DC4571134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A4507-7544-6E45-38C4-9E4B7CF604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 of your article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94CEA-CDC9-91CE-EF7E-DD612B060E1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7"/>
            <a:ext cx="6153150" cy="1177926"/>
          </a:xfrm>
        </p:spPr>
        <p:txBody>
          <a:bodyPr>
            <a:normAutofit/>
          </a:bodyPr>
          <a:lstStyle>
            <a:lvl1pPr marL="0" indent="0" algn="just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Authors: list of all authors of the article – please underline the name of the presenting author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1B1B8-BF20-3887-14AF-72F14C9EF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16 October 2024 – Athens, Greece</a:t>
            </a:r>
            <a:endParaRPr lang="en-US" dirty="0"/>
          </a:p>
        </p:txBody>
      </p:sp>
      <p:cxnSp>
        <p:nvCxnSpPr>
          <p:cNvPr id="8" name="Connettore diritto 5">
            <a:extLst>
              <a:ext uri="{FF2B5EF4-FFF2-40B4-BE49-F238E27FC236}">
                <a16:creationId xmlns:a16="http://schemas.microsoft.com/office/drawing/2014/main" id="{331BF7B5-451B-4FE7-C8A6-AD4B75513C95}"/>
              </a:ext>
            </a:extLst>
          </p:cNvPr>
          <p:cNvCxnSpPr/>
          <p:nvPr userDrawn="1"/>
        </p:nvCxnSpPr>
        <p:spPr>
          <a:xfrm flipV="1">
            <a:off x="743054" y="804340"/>
            <a:ext cx="10808686" cy="8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ttangolo 7">
            <a:extLst>
              <a:ext uri="{FF2B5EF4-FFF2-40B4-BE49-F238E27FC236}">
                <a16:creationId xmlns:a16="http://schemas.microsoft.com/office/drawing/2014/main" id="{82FE52A1-4C17-E8B8-DC33-10415BE9BAE8}"/>
              </a:ext>
            </a:extLst>
          </p:cNvPr>
          <p:cNvSpPr/>
          <p:nvPr userDrawn="1"/>
        </p:nvSpPr>
        <p:spPr>
          <a:xfrm>
            <a:off x="640260" y="127490"/>
            <a:ext cx="4151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4D7AC3"/>
                </a:solidFill>
                <a:latin typeface="Berlin Sans FB" panose="020E0602020502020306" pitchFamily="34" charset="0"/>
              </a:rPr>
              <a:t>2nd European Symposium on Artificial Intelligence in Manufacturing</a:t>
            </a:r>
            <a:endParaRPr lang="it-CH" sz="1800" b="0" dirty="0">
              <a:solidFill>
                <a:srgbClr val="4D7AC3"/>
              </a:solidFill>
              <a:latin typeface="Berlin Sans FB" panose="020E0602020502020306" pitchFamily="34" charset="0"/>
            </a:endParaRP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B7506EF-4AD3-02DC-8A13-266B9ADFA836}"/>
              </a:ext>
            </a:extLst>
          </p:cNvPr>
          <p:cNvSpPr txBox="1">
            <a:spLocks/>
          </p:cNvSpPr>
          <p:nvPr userDrawn="1"/>
        </p:nvSpPr>
        <p:spPr>
          <a:xfrm>
            <a:off x="1524000" y="4905375"/>
            <a:ext cx="6153150" cy="1211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012EB3C5-2437-67C9-3859-04739F6660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874000" y="3602038"/>
            <a:ext cx="2794000" cy="2252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Logo(s) of affiliation(s)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B036720-5301-046B-62FF-12D7B04721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905375"/>
            <a:ext cx="6153150" cy="949325"/>
          </a:xfrm>
        </p:spPr>
        <p:txBody>
          <a:bodyPr/>
          <a:lstStyle>
            <a:lvl1pPr marL="0" indent="0">
              <a:buNone/>
              <a:defRPr lang="it-IT" sz="2400" kern="1200" dirty="0" smtClean="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/>
              <a:t>Affiliations: indicate for all authors</a:t>
            </a:r>
          </a:p>
          <a:p>
            <a:pPr lvl="0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B93B28-3DD4-D4B9-7B22-A30891555E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1"/>
          <a:stretch/>
        </p:blipFill>
        <p:spPr>
          <a:xfrm>
            <a:off x="856708" y="804340"/>
            <a:ext cx="10478584" cy="5341895"/>
          </a:xfrm>
          <a:prstGeom prst="rect">
            <a:avLst/>
          </a:prstGeom>
          <a:effectLst>
            <a:softEdge rad="1143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4A49C4-0EBA-051A-D9B5-B91DD803AD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0241" r="6655" b="29544"/>
          <a:stretch/>
        </p:blipFill>
        <p:spPr>
          <a:xfrm>
            <a:off x="9679380" y="127490"/>
            <a:ext cx="2148443" cy="4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89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2BCE-2439-C83A-0757-B7623473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488"/>
            <a:ext cx="105156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914B6-C37F-1121-BCBA-145214D1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CA73B-5945-AC3C-A73F-E4FF7BB0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2092"/>
            <a:ext cx="344805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16 October 2024 – Athens, Greece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D20E1-672D-E7DD-7C7C-94CC2839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2092"/>
            <a:ext cx="2743200" cy="365125"/>
          </a:xfrm>
        </p:spPr>
        <p:txBody>
          <a:bodyPr/>
          <a:lstStyle/>
          <a:p>
            <a:fld id="{AA0EA41B-F775-4603-877C-1419A1CD13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3A71898E-65E0-F41C-FD1B-510FFE1F4624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0458450" y="1"/>
            <a:ext cx="1733550" cy="838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Affiliation(s) logo(s)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6F5D50-51AF-C420-17AA-EBDD0C5AAF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0241" r="6655" b="29544"/>
          <a:stretch/>
        </p:blipFill>
        <p:spPr>
          <a:xfrm>
            <a:off x="5021778" y="6242464"/>
            <a:ext cx="2148443" cy="4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3524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1B1B-C798-7345-7CDA-306AC612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488"/>
            <a:ext cx="105156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CFB28-C0F9-81CC-7F15-A61E48E6B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664EC-A360-F3B4-0906-1561B36D2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BDAF0-6572-0718-F3E9-1848642D6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A41B-F775-4603-877C-1419A1CD13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F8CF8A8-3EB2-EB08-19E4-50FAFEBF4AD9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0458450" y="1"/>
            <a:ext cx="1733550" cy="838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Affiliation(s) logo(s)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73291B6-D0D3-9A01-4DBC-75F8C080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2092"/>
            <a:ext cx="344805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16 October 2024 – Athens, Greece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358C0A-14FC-6EAF-B4E9-A800DF1F9A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0241" r="6655" b="29544"/>
          <a:stretch/>
        </p:blipFill>
        <p:spPr>
          <a:xfrm>
            <a:off x="5021778" y="6242464"/>
            <a:ext cx="2148443" cy="4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8848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9BD2-BC45-6AAC-39DD-AD6A1C4C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B42D9-59AB-A4CA-9772-7C4136CDB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3E4B3-0584-F127-B25D-DF78A03E2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9735F-1D06-DF38-0F61-86213CFE5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D8FCE9-17EC-DB5B-32EF-9BD51DEE2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7F6421-159B-0DFC-045C-34CA1BA8F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A41B-F775-4603-877C-1419A1CD13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D755373E-53ED-9BF7-08CF-B34D9B346827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0458450" y="1"/>
            <a:ext cx="1733550" cy="838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Affiliation(s) logo(s)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297F275-1777-E82F-0DE4-1A56E0B13E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2092"/>
            <a:ext cx="344805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16 October 2024 – Athens, Greece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2B806E-33DC-1C41-2AA5-D8A8BFE709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0241" r="6655" b="29544"/>
          <a:stretch/>
        </p:blipFill>
        <p:spPr>
          <a:xfrm>
            <a:off x="5021778" y="6242464"/>
            <a:ext cx="2148443" cy="4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95252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48819C45-D0F3-5640-B029-608F8AD7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36940" y="63713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5C61-A223-4DCE-BCFC-0FCAD9EAAE53}" type="slidenum">
              <a:rPr lang="it-CH" smtClean="0"/>
              <a:pPr/>
              <a:t>‹#›</a:t>
            </a:fld>
            <a:endParaRPr lang="it-CH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9808665-855B-C1C8-EF98-EA78CB39427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06938" y="4845050"/>
            <a:ext cx="2778125" cy="12303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Berlin Sans FB" panose="020E0602020502020306" pitchFamily="34" charset="0"/>
              </a:defRPr>
            </a:lvl1pPr>
          </a:lstStyle>
          <a:p>
            <a:r>
              <a:rPr lang="en-US" dirty="0"/>
              <a:t>Logo(s) of affiliation(s)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9049FF8C-005C-EBE9-60A7-78C1FB1A1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3054" y="6356350"/>
            <a:ext cx="3731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GB" sz="1200" smtClean="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16 October 2024 – Athens, Greece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4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1F04E-1A98-3C91-A29E-BF691AD1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A7F89-ADB8-61EF-26DB-91347C7C4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1D38E-1A6F-6F2F-7ACB-31D98FE93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B80406C2-B939-49A6-BAD7-D4B1D3DE7CA5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10FE8-F204-AE7A-DA3C-EB31CBFEC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05ED9-C481-6234-5DA3-B9B6C3100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A0EA41B-F775-4603-877C-1419A1CD13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6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Berlin Sans FB Demi" panose="020E0802020502020306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Berlin Sans FB" panose="020E0602020502020306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diritto 5">
            <a:extLst>
              <a:ext uri="{FF2B5EF4-FFF2-40B4-BE49-F238E27FC236}">
                <a16:creationId xmlns:a16="http://schemas.microsoft.com/office/drawing/2014/main" id="{F24EEB80-964D-E692-3981-538082ADCB36}"/>
              </a:ext>
            </a:extLst>
          </p:cNvPr>
          <p:cNvCxnSpPr/>
          <p:nvPr userDrawn="1"/>
        </p:nvCxnSpPr>
        <p:spPr>
          <a:xfrm flipV="1">
            <a:off x="743054" y="821276"/>
            <a:ext cx="10808686" cy="8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diritto 9">
            <a:extLst>
              <a:ext uri="{FF2B5EF4-FFF2-40B4-BE49-F238E27FC236}">
                <a16:creationId xmlns:a16="http://schemas.microsoft.com/office/drawing/2014/main" id="{D8DFB5EE-2F47-EB30-9E04-E5869447A2F7}"/>
              </a:ext>
            </a:extLst>
          </p:cNvPr>
          <p:cNvCxnSpPr/>
          <p:nvPr userDrawn="1"/>
        </p:nvCxnSpPr>
        <p:spPr>
          <a:xfrm flipV="1">
            <a:off x="752527" y="6356350"/>
            <a:ext cx="10799213" cy="8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egnaposto data 3">
            <a:extLst>
              <a:ext uri="{FF2B5EF4-FFF2-40B4-BE49-F238E27FC236}">
                <a16:creationId xmlns:a16="http://schemas.microsoft.com/office/drawing/2014/main" id="{8BF20AE2-7FDA-127A-082E-21703232F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3054" y="6356350"/>
            <a:ext cx="3731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GB" sz="1200" smtClean="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/>
              <a:t>16 October 2024 – Athens, Greece</a:t>
            </a:r>
            <a:endParaRPr lang="en-US" dirty="0"/>
          </a:p>
        </p:txBody>
      </p:sp>
      <p:sp>
        <p:nvSpPr>
          <p:cNvPr id="13" name="Rettangolo 7">
            <a:extLst>
              <a:ext uri="{FF2B5EF4-FFF2-40B4-BE49-F238E27FC236}">
                <a16:creationId xmlns:a16="http://schemas.microsoft.com/office/drawing/2014/main" id="{905083F2-3E75-5E26-D6F0-47B720CABCDE}"/>
              </a:ext>
            </a:extLst>
          </p:cNvPr>
          <p:cNvSpPr/>
          <p:nvPr userDrawn="1"/>
        </p:nvSpPr>
        <p:spPr>
          <a:xfrm>
            <a:off x="640260" y="124355"/>
            <a:ext cx="4097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4D7AC3"/>
                </a:solidFill>
                <a:latin typeface="Berlin Sans FB" panose="020E0602020502020306" pitchFamily="34" charset="0"/>
              </a:rPr>
              <a:t>2nd European Symposium on Artificial Intelligence in Manufacturing</a:t>
            </a:r>
            <a:endParaRPr lang="it-CH" sz="1800" b="0" dirty="0">
              <a:solidFill>
                <a:srgbClr val="4D7AC3"/>
              </a:solidFill>
              <a:latin typeface="Berlin Sans FB" panose="020E0602020502020306" pitchFamily="34" charset="0"/>
            </a:endParaRPr>
          </a:p>
        </p:txBody>
      </p:sp>
      <p:sp>
        <p:nvSpPr>
          <p:cNvPr id="2" name="Text Placeholder 18">
            <a:extLst>
              <a:ext uri="{FF2B5EF4-FFF2-40B4-BE49-F238E27FC236}">
                <a16:creationId xmlns:a16="http://schemas.microsoft.com/office/drawing/2014/main" id="{66851895-D6F7-756D-0DCD-627E45AA40C3}"/>
              </a:ext>
            </a:extLst>
          </p:cNvPr>
          <p:cNvSpPr txBox="1">
            <a:spLocks/>
          </p:cNvSpPr>
          <p:nvPr userDrawn="1"/>
        </p:nvSpPr>
        <p:spPr>
          <a:xfrm>
            <a:off x="707231" y="2082321"/>
            <a:ext cx="10777538" cy="74880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 kern="120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609FCD6F-E582-33C2-B259-E6DD16962F11}"/>
              </a:ext>
            </a:extLst>
          </p:cNvPr>
          <p:cNvSpPr txBox="1">
            <a:spLocks/>
          </p:cNvSpPr>
          <p:nvPr userDrawn="1"/>
        </p:nvSpPr>
        <p:spPr>
          <a:xfrm>
            <a:off x="706438" y="3390900"/>
            <a:ext cx="10779125" cy="94138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4800" kern="1200" dirty="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5673C28-BCDB-3263-77FD-B21E945C4A20}"/>
              </a:ext>
            </a:extLst>
          </p:cNvPr>
          <p:cNvSpPr txBox="1">
            <a:spLocks/>
          </p:cNvSpPr>
          <p:nvPr userDrawn="1"/>
        </p:nvSpPr>
        <p:spPr>
          <a:xfrm>
            <a:off x="6840416" y="3390900"/>
            <a:ext cx="1324586" cy="94138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4800" kern="1200" dirty="0">
                <a:solidFill>
                  <a:schemeClr val="bg2">
                    <a:lumMod val="25000"/>
                  </a:schemeClr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EA7473-FE98-F716-4A80-6943E688E1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0241" r="6655" b="29544"/>
          <a:stretch/>
        </p:blipFill>
        <p:spPr>
          <a:xfrm>
            <a:off x="9679380" y="127490"/>
            <a:ext cx="2148443" cy="4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4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168C-FCF0-6A7D-FEBC-9E3C5807D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E121A-0DF9-5C9F-B26A-19E25ADD4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B2CC82E-7320-B436-7C73-2DFE222242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155D23-884A-8D61-B386-34C8F222E1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9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0C34-426E-69F0-1073-BC95FE63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9B9AB-809A-C31C-02C8-BDEAD74A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E7BF2-2B88-5527-0556-F839CCF1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A41B-F775-4603-877C-1419A1CD13FB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39CC93F-5D46-14A0-439A-7698996070E9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1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22FB7-8435-5806-5B3C-CAA71A4C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DE956-031D-4B6B-5B08-D653AD7F86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AC8029-DDFC-BE1B-C1FD-7234E65F9B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55C54-3AE3-D047-7857-6E372ECC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A41B-F775-4603-877C-1419A1CD13FB}" type="slidenum">
              <a:rPr lang="en-US" smtClean="0"/>
              <a:t>3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063477A-2FB4-5C1D-236B-4BD6764B495E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58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9E92D-9EDC-E7B8-2BA0-594F0FB2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A1B46-FD27-4D31-4FAB-E966ED3BE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3ACD3-696F-5D3B-6432-4A3805F7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A41B-F775-4603-877C-1419A1CD13FB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053ECB4-26D3-E61D-62F3-297710C6023D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1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C20DC81-0CDF-B6D5-6A03-7C05E04A28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4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AIM2023">
      <a:dk1>
        <a:srgbClr val="262626"/>
      </a:dk1>
      <a:lt1>
        <a:srgbClr val="FFFFFF"/>
      </a:lt1>
      <a:dk2>
        <a:srgbClr val="3A3838"/>
      </a:dk2>
      <a:lt2>
        <a:srgbClr val="E7E6E6"/>
      </a:lt2>
      <a:accent1>
        <a:srgbClr val="4775C1"/>
      </a:accent1>
      <a:accent2>
        <a:srgbClr val="FFC000"/>
      </a:accent2>
      <a:accent3>
        <a:srgbClr val="A5A5A5"/>
      </a:accent3>
      <a:accent4>
        <a:srgbClr val="BAE0FE"/>
      </a:accent4>
      <a:accent5>
        <a:srgbClr val="5B9BD5"/>
      </a:accent5>
      <a:accent6>
        <a:srgbClr val="FFD961"/>
      </a:accent6>
      <a:hlink>
        <a:srgbClr val="0563C1"/>
      </a:hlink>
      <a:folHlink>
        <a:srgbClr val="75707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inal Slid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2167EED9F62F42A004642DA62D0432" ma:contentTypeVersion="8" ma:contentTypeDescription="Create a new document." ma:contentTypeScope="" ma:versionID="3b2db581205c3733b52ba2cb17819005">
  <xsd:schema xmlns:xsd="http://www.w3.org/2001/XMLSchema" xmlns:xs="http://www.w3.org/2001/XMLSchema" xmlns:p="http://schemas.microsoft.com/office/2006/metadata/properties" xmlns:ns2="8ff93907-80b3-4907-95c2-c7bee51624dc" targetNamespace="http://schemas.microsoft.com/office/2006/metadata/properties" ma:root="true" ma:fieldsID="906752b868b6740646a735db9486e8ee" ns2:_="">
    <xsd:import namespace="8ff93907-80b3-4907-95c2-c7bee51624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93907-80b3-4907-95c2-c7bee51624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23704-ACF5-479B-9528-FACF6612F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f93907-80b3-4907-95c2-c7bee51624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BF9F95-393A-48D3-95BC-139D4C83516A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7efab344-91de-4728-bd05-a928dea834f8"/>
    <ds:schemaRef ds:uri="http://schemas.openxmlformats.org/package/2006/metadata/core-properties"/>
    <ds:schemaRef ds:uri="http://schemas.microsoft.com/office/2006/metadata/properties"/>
    <ds:schemaRef ds:uri="85bc6d92-6075-41d9-815d-db5053db5ca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E71F20-6872-4ABF-A2F9-DA7F2682F5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Berlin Sans FB</vt:lpstr>
      <vt:lpstr>Berlin Sans FB Demi</vt:lpstr>
      <vt:lpstr>Calibri</vt:lpstr>
      <vt:lpstr>Office Theme</vt:lpstr>
      <vt:lpstr>Final Slide2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LMS (Z)</dc:creator>
  <cp:lastModifiedBy>KAL</cp:lastModifiedBy>
  <cp:revision>6</cp:revision>
  <dcterms:created xsi:type="dcterms:W3CDTF">2023-09-06T10:42:53Z</dcterms:created>
  <dcterms:modified xsi:type="dcterms:W3CDTF">2024-09-25T06:43:44Z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0x010100DB2167EED9F62F42A004642DA62D0432</vt:lpwstr>
  </property>
</Properties>
</file>