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6" r:id="rId5"/>
  </p:sldMasterIdLst>
  <p:notesMasterIdLst>
    <p:notesMasterId r:id="rId11"/>
  </p:notesMasterIdLst>
  <p:sldIdLst>
    <p:sldId id="259" r:id="rId6"/>
    <p:sldId id="257" r:id="rId7"/>
    <p:sldId id="261" r:id="rId8"/>
    <p:sldId id="258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E4A33B3-2425-474C-A45A-789EE9D185D0}">
          <p14:sldIdLst>
            <p14:sldId id="259"/>
            <p14:sldId id="257"/>
            <p14:sldId id="261"/>
            <p14:sldId id="258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7AC3"/>
    <a:srgbClr val="517C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DF091B-CD6E-43B0-9668-162B95C9ECFE}" v="8" dt="2025-12-10T13:20:07.7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A5C31-8190-4A3E-A1A6-A429B571998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C0656-691A-4433-8E42-DC457113486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8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199FFB2-AD72-9412-4076-F837CF5DA8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16697"/>
          <a:stretch>
            <a:fillRect/>
          </a:stretch>
        </p:blipFill>
        <p:spPr>
          <a:xfrm>
            <a:off x="9567168" y="119731"/>
            <a:ext cx="2201664" cy="6463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0A4507-7544-6E45-38C4-9E4B7CF604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Title of your article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094CEA-CDC9-91CE-EF7E-DD612B060E1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7"/>
            <a:ext cx="6153150" cy="1177926"/>
          </a:xfrm>
        </p:spPr>
        <p:txBody>
          <a:bodyPr>
            <a:normAutofit/>
          </a:bodyPr>
          <a:lstStyle>
            <a:lvl1pPr marL="0" indent="0" algn="just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Authors: list of all authors of the article – please underline the name of the presenting author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1B1B8-BF20-3887-14AF-72F14C9EF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5805" y="6373144"/>
            <a:ext cx="438039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23 &amp; 24 September 2026 – </a:t>
            </a:r>
            <a:r>
              <a:rPr lang="en-GB" dirty="0" err="1"/>
              <a:t>Palaiseau</a:t>
            </a:r>
            <a:r>
              <a:rPr lang="en-GB" dirty="0"/>
              <a:t>, Paris-</a:t>
            </a:r>
            <a:r>
              <a:rPr lang="en-GB" dirty="0" err="1"/>
              <a:t>Saclay</a:t>
            </a:r>
            <a:r>
              <a:rPr lang="en-GB" dirty="0"/>
              <a:t> region, France</a:t>
            </a:r>
            <a:endParaRPr lang="en-US" dirty="0"/>
          </a:p>
        </p:txBody>
      </p:sp>
      <p:cxnSp>
        <p:nvCxnSpPr>
          <p:cNvPr id="8" name="Connettore diritto 5">
            <a:extLst>
              <a:ext uri="{FF2B5EF4-FFF2-40B4-BE49-F238E27FC236}">
                <a16:creationId xmlns:a16="http://schemas.microsoft.com/office/drawing/2014/main" id="{331BF7B5-451B-4FE7-C8A6-AD4B75513C95}"/>
              </a:ext>
            </a:extLst>
          </p:cNvPr>
          <p:cNvCxnSpPr/>
          <p:nvPr userDrawn="1"/>
        </p:nvCxnSpPr>
        <p:spPr>
          <a:xfrm flipV="1">
            <a:off x="743054" y="804340"/>
            <a:ext cx="10808686" cy="8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ttangolo 7">
            <a:extLst>
              <a:ext uri="{FF2B5EF4-FFF2-40B4-BE49-F238E27FC236}">
                <a16:creationId xmlns:a16="http://schemas.microsoft.com/office/drawing/2014/main" id="{82FE52A1-4C17-E8B8-DC33-10415BE9BAE8}"/>
              </a:ext>
            </a:extLst>
          </p:cNvPr>
          <p:cNvSpPr/>
          <p:nvPr userDrawn="1"/>
        </p:nvSpPr>
        <p:spPr>
          <a:xfrm>
            <a:off x="640260" y="119731"/>
            <a:ext cx="41514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0" dirty="0">
                <a:solidFill>
                  <a:srgbClr val="4D7AC3"/>
                </a:solidFill>
                <a:latin typeface="Berlin Sans FB" panose="020E0602020502020306" pitchFamily="34" charset="0"/>
              </a:rPr>
              <a:t>4</a:t>
            </a:r>
            <a:r>
              <a:rPr lang="en-US" sz="1800" b="0" baseline="30000" dirty="0">
                <a:solidFill>
                  <a:srgbClr val="4D7AC3"/>
                </a:solidFill>
                <a:latin typeface="Berlin Sans FB" panose="020E0602020502020306" pitchFamily="34" charset="0"/>
              </a:rPr>
              <a:t>th</a:t>
            </a:r>
            <a:r>
              <a:rPr lang="en-US" sz="1800" b="0" dirty="0">
                <a:solidFill>
                  <a:srgbClr val="4D7AC3"/>
                </a:solidFill>
                <a:latin typeface="Berlin Sans FB" panose="020E0602020502020306" pitchFamily="34" charset="0"/>
              </a:rPr>
              <a:t> European Symposium on</a:t>
            </a:r>
            <a:br>
              <a:rPr lang="en-US" sz="1800" b="0" dirty="0">
                <a:solidFill>
                  <a:srgbClr val="4D7AC3"/>
                </a:solidFill>
                <a:latin typeface="Berlin Sans FB" panose="020E0602020502020306" pitchFamily="34" charset="0"/>
              </a:rPr>
            </a:br>
            <a:r>
              <a:rPr lang="en-US" sz="1800" b="0" dirty="0">
                <a:solidFill>
                  <a:srgbClr val="4D7AC3"/>
                </a:solidFill>
                <a:latin typeface="Berlin Sans FB" panose="020E0602020502020306" pitchFamily="34" charset="0"/>
              </a:rPr>
              <a:t>Artificial Intelligence in Manufacturing</a:t>
            </a:r>
            <a:endParaRPr lang="it-CH" sz="1800" b="0" dirty="0">
              <a:solidFill>
                <a:srgbClr val="4D7AC3"/>
              </a:solidFill>
              <a:latin typeface="Berlin Sans FB" panose="020E0602020502020306" pitchFamily="34" charset="0"/>
            </a:endParaRP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AB7506EF-4AD3-02DC-8A13-266B9ADFA836}"/>
              </a:ext>
            </a:extLst>
          </p:cNvPr>
          <p:cNvSpPr txBox="1">
            <a:spLocks/>
          </p:cNvSpPr>
          <p:nvPr userDrawn="1"/>
        </p:nvSpPr>
        <p:spPr>
          <a:xfrm>
            <a:off x="1524000" y="4905375"/>
            <a:ext cx="6153150" cy="1211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just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2">
                    <a:lumMod val="25000"/>
                  </a:schemeClr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2">
                    <a:lumMod val="25000"/>
                  </a:schemeClr>
                </a:solidFill>
                <a:latin typeface="Berlin Sans FB" panose="020E0602020502020306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2">
                    <a:lumMod val="25000"/>
                  </a:schemeClr>
                </a:solidFill>
                <a:latin typeface="Berlin Sans FB" panose="020E0602020502020306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2">
                    <a:lumMod val="25000"/>
                  </a:schemeClr>
                </a:solidFill>
                <a:latin typeface="Berlin Sans FB" panose="020E0602020502020306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2">
                    <a:lumMod val="25000"/>
                  </a:schemeClr>
                </a:solidFill>
                <a:latin typeface="Berlin Sans FB" panose="020E0602020502020306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0" name="Picture Placeholder 49">
            <a:extLst>
              <a:ext uri="{FF2B5EF4-FFF2-40B4-BE49-F238E27FC236}">
                <a16:creationId xmlns:a16="http://schemas.microsoft.com/office/drawing/2014/main" id="{012EB3C5-2437-67C9-3859-04739F6660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874000" y="3602038"/>
            <a:ext cx="2794000" cy="22526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 dirty="0"/>
              <a:t>Logo(s) of affiliation(s)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DB036720-5301-046B-62FF-12D7B047210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4905375"/>
            <a:ext cx="6153150" cy="949325"/>
          </a:xfrm>
        </p:spPr>
        <p:txBody>
          <a:bodyPr/>
          <a:lstStyle>
            <a:lvl1pPr marL="0" indent="0">
              <a:buNone/>
              <a:defRPr lang="it-IT" sz="2400" kern="1200" dirty="0" smtClean="0">
                <a:solidFill>
                  <a:schemeClr val="bg2">
                    <a:lumMod val="25000"/>
                  </a:schemeClr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Affiliations: indicate for all authors</a:t>
            </a:r>
          </a:p>
          <a:p>
            <a:pPr lvl="0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B93B28-3DD4-D4B9-7B22-A30891555E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71"/>
          <a:stretch/>
        </p:blipFill>
        <p:spPr>
          <a:xfrm>
            <a:off x="856708" y="804340"/>
            <a:ext cx="10478584" cy="5341895"/>
          </a:xfrm>
          <a:prstGeom prst="rect">
            <a:avLst/>
          </a:prstGeom>
          <a:effectLst>
            <a:softEdge rad="114300"/>
          </a:effectLst>
        </p:spPr>
      </p:pic>
    </p:spTree>
    <p:extLst>
      <p:ext uri="{BB962C8B-B14F-4D97-AF65-F5344CB8AC3E}">
        <p14:creationId xmlns:p14="http://schemas.microsoft.com/office/powerpoint/2010/main" val="359889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B95D91E-3951-80FB-98CA-70AC455938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9946" b="16697"/>
          <a:stretch>
            <a:fillRect/>
          </a:stretch>
        </p:blipFill>
        <p:spPr>
          <a:xfrm>
            <a:off x="5104660" y="6211669"/>
            <a:ext cx="1982681" cy="6463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B92BCE-2439-C83A-0757-B7623473E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2488"/>
            <a:ext cx="105156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914B6-C37F-1121-BCBA-145214D1C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CA73B-5945-AC3C-A73F-E4FF7BB011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199" y="6342092"/>
            <a:ext cx="4364115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23 &amp; 24 September 2026 – </a:t>
            </a:r>
            <a:r>
              <a:rPr lang="en-GB" dirty="0" err="1"/>
              <a:t>Palaiseau</a:t>
            </a:r>
            <a:r>
              <a:rPr lang="en-GB" dirty="0"/>
              <a:t>, Paris-</a:t>
            </a:r>
            <a:r>
              <a:rPr lang="en-GB" dirty="0" err="1"/>
              <a:t>Saclay</a:t>
            </a:r>
            <a:r>
              <a:rPr lang="en-GB" dirty="0"/>
              <a:t> region, France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D20E1-672D-E7DD-7C7C-94CC28394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42092"/>
            <a:ext cx="2743200" cy="365125"/>
          </a:xfrm>
        </p:spPr>
        <p:txBody>
          <a:bodyPr/>
          <a:lstStyle/>
          <a:p>
            <a:fld id="{AA0EA41B-F775-4603-877C-1419A1CD13FB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3A71898E-65E0-F41C-FD1B-510FFE1F4624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0458450" y="1"/>
            <a:ext cx="1733550" cy="838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Affiliation(s) logo(s)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23524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21B1B-C798-7345-7CDA-306AC612E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2488"/>
            <a:ext cx="105156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CFB28-C0F9-81CC-7F15-A61E48E6B2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664EC-A360-F3B4-0906-1561B36D2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BDAF0-6572-0718-F3E9-1848642D6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A41B-F775-4603-877C-1419A1CD13FB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EF8CF8A8-3EB2-EB08-19E4-50FAFEBF4AD9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0458450" y="1"/>
            <a:ext cx="1733550" cy="838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Affiliation(s) logo(s)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40D9667-595C-FC58-F3CC-3DC006F38A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9946" b="16697"/>
          <a:stretch>
            <a:fillRect/>
          </a:stretch>
        </p:blipFill>
        <p:spPr>
          <a:xfrm>
            <a:off x="5104660" y="6211669"/>
            <a:ext cx="1982681" cy="646331"/>
          </a:xfrm>
          <a:prstGeom prst="rect">
            <a:avLst/>
          </a:prstGeom>
        </p:spPr>
      </p:pic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12E9C20-8CE1-BDBC-E179-2727AD0627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199" y="6342092"/>
            <a:ext cx="4364115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23 &amp; 24 September 2026 – </a:t>
            </a:r>
            <a:r>
              <a:rPr lang="en-GB" dirty="0" err="1"/>
              <a:t>Palaiseau</a:t>
            </a:r>
            <a:r>
              <a:rPr lang="en-GB" dirty="0"/>
              <a:t>, Paris-</a:t>
            </a:r>
            <a:r>
              <a:rPr lang="en-GB" dirty="0" err="1"/>
              <a:t>Saclay</a:t>
            </a:r>
            <a:r>
              <a:rPr lang="en-GB" dirty="0"/>
              <a:t> region, France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38848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B9BD2-BC45-6AAC-39DD-AD6A1C4C7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66776"/>
            <a:ext cx="10515600" cy="8239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9B42D9-59AB-A4CA-9772-7C4136CDB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73E4B3-0584-F127-B25D-DF78A03E2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A9735F-1D06-DF38-0F61-86213CFE5E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D8FCE9-17EC-DB5B-32EF-9BD51DEE2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7F6421-159B-0DFC-045C-34CA1BA8F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A41B-F775-4603-877C-1419A1CD13FB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D755373E-53ED-9BF7-08CF-B34D9B346827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0458450" y="1"/>
            <a:ext cx="1733550" cy="838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Affiliation(s) logo(s)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4BBF8BE-367F-08F2-F910-3D5D3933C6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9946" b="16697"/>
          <a:stretch>
            <a:fillRect/>
          </a:stretch>
        </p:blipFill>
        <p:spPr>
          <a:xfrm>
            <a:off x="5104660" y="6211669"/>
            <a:ext cx="1982681" cy="646331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66945EE-4FE7-A55B-B040-54A9779CC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199" y="6342092"/>
            <a:ext cx="4364115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23 &amp; 24 September 2026 – </a:t>
            </a:r>
            <a:r>
              <a:rPr lang="en-GB" dirty="0" err="1"/>
              <a:t>Palaiseau</a:t>
            </a:r>
            <a:r>
              <a:rPr lang="en-GB" dirty="0"/>
              <a:t>, Paris-</a:t>
            </a:r>
            <a:r>
              <a:rPr lang="en-GB" dirty="0" err="1"/>
              <a:t>Saclay</a:t>
            </a:r>
            <a:r>
              <a:rPr lang="en-GB" dirty="0"/>
              <a:t> region, France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95252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9808665-855B-C1C8-EF98-EA78CB39427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706938" y="4845050"/>
            <a:ext cx="2778125" cy="12303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Berlin Sans FB" panose="020E0602020502020306" pitchFamily="34" charset="0"/>
              </a:defRPr>
            </a:lvl1pPr>
          </a:lstStyle>
          <a:p>
            <a:r>
              <a:rPr lang="en-US" dirty="0"/>
              <a:t>Logo(s) of affiliation(s)</a:t>
            </a:r>
          </a:p>
        </p:txBody>
      </p:sp>
    </p:spTree>
    <p:extLst>
      <p:ext uri="{BB962C8B-B14F-4D97-AF65-F5344CB8AC3E}">
        <p14:creationId xmlns:p14="http://schemas.microsoft.com/office/powerpoint/2010/main" val="2214542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A1F04E-1A98-3C91-A29E-BF691AD12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A7F89-ADB8-61EF-26DB-91347C7C4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1D38E-1A6F-6F2F-7ACB-31D98FE93E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B80406C2-B939-49A6-BAD7-D4B1D3DE7CA5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10FE8-F204-AE7A-DA3C-EB31CBFEC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05ED9-C481-6234-5DA3-B9B6C31006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A0EA41B-F775-4603-877C-1419A1CD13F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66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Berlin Sans FB Demi" panose="020E0802020502020306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25000"/>
            </a:schemeClr>
          </a:solidFill>
          <a:latin typeface="Berlin Sans FB" panose="020E0602020502020306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5">
            <a:extLst>
              <a:ext uri="{FF2B5EF4-FFF2-40B4-BE49-F238E27FC236}">
                <a16:creationId xmlns:a16="http://schemas.microsoft.com/office/drawing/2014/main" id="{F24EEB80-964D-E692-3981-538082ADCB36}"/>
              </a:ext>
            </a:extLst>
          </p:cNvPr>
          <p:cNvCxnSpPr/>
          <p:nvPr userDrawn="1"/>
        </p:nvCxnSpPr>
        <p:spPr>
          <a:xfrm flipV="1">
            <a:off x="743054" y="821276"/>
            <a:ext cx="10808686" cy="8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ttore diritto 9">
            <a:extLst>
              <a:ext uri="{FF2B5EF4-FFF2-40B4-BE49-F238E27FC236}">
                <a16:creationId xmlns:a16="http://schemas.microsoft.com/office/drawing/2014/main" id="{D8DFB5EE-2F47-EB30-9E04-E5869447A2F7}"/>
              </a:ext>
            </a:extLst>
          </p:cNvPr>
          <p:cNvCxnSpPr/>
          <p:nvPr userDrawn="1"/>
        </p:nvCxnSpPr>
        <p:spPr>
          <a:xfrm flipV="1">
            <a:off x="752527" y="6356350"/>
            <a:ext cx="10799213" cy="8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 Placeholder 18">
            <a:extLst>
              <a:ext uri="{FF2B5EF4-FFF2-40B4-BE49-F238E27FC236}">
                <a16:creationId xmlns:a16="http://schemas.microsoft.com/office/drawing/2014/main" id="{66851895-D6F7-756D-0DCD-627E45AA40C3}"/>
              </a:ext>
            </a:extLst>
          </p:cNvPr>
          <p:cNvSpPr txBox="1">
            <a:spLocks/>
          </p:cNvSpPr>
          <p:nvPr userDrawn="1"/>
        </p:nvSpPr>
        <p:spPr>
          <a:xfrm>
            <a:off x="707231" y="2082321"/>
            <a:ext cx="10777538" cy="74880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800" kern="1200">
                <a:solidFill>
                  <a:schemeClr val="bg2">
                    <a:lumMod val="25000"/>
                  </a:schemeClr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attention!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609FCD6F-E582-33C2-B259-E6DD16962F11}"/>
              </a:ext>
            </a:extLst>
          </p:cNvPr>
          <p:cNvSpPr txBox="1">
            <a:spLocks/>
          </p:cNvSpPr>
          <p:nvPr userDrawn="1"/>
        </p:nvSpPr>
        <p:spPr>
          <a:xfrm>
            <a:off x="706438" y="3390900"/>
            <a:ext cx="10779125" cy="94138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4800" kern="1200" dirty="0">
                <a:solidFill>
                  <a:schemeClr val="bg2">
                    <a:lumMod val="25000"/>
                  </a:schemeClr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5673C28-BCDB-3263-77FD-B21E945C4A20}"/>
              </a:ext>
            </a:extLst>
          </p:cNvPr>
          <p:cNvSpPr txBox="1">
            <a:spLocks/>
          </p:cNvSpPr>
          <p:nvPr userDrawn="1"/>
        </p:nvSpPr>
        <p:spPr>
          <a:xfrm>
            <a:off x="6840416" y="3390900"/>
            <a:ext cx="1324586" cy="94138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4800" kern="1200" dirty="0">
                <a:solidFill>
                  <a:schemeClr val="bg2">
                    <a:lumMod val="25000"/>
                  </a:schemeClr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?</a:t>
            </a:r>
          </a:p>
        </p:txBody>
      </p:sp>
      <p:sp>
        <p:nvSpPr>
          <p:cNvPr id="10" name="Rettangolo 7">
            <a:extLst>
              <a:ext uri="{FF2B5EF4-FFF2-40B4-BE49-F238E27FC236}">
                <a16:creationId xmlns:a16="http://schemas.microsoft.com/office/drawing/2014/main" id="{4F9AF58D-4880-D608-4DB8-0AB09A2A0CA1}"/>
              </a:ext>
            </a:extLst>
          </p:cNvPr>
          <p:cNvSpPr/>
          <p:nvPr userDrawn="1"/>
        </p:nvSpPr>
        <p:spPr>
          <a:xfrm>
            <a:off x="640260" y="127490"/>
            <a:ext cx="41514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0" dirty="0">
                <a:solidFill>
                  <a:srgbClr val="4D7AC3"/>
                </a:solidFill>
                <a:latin typeface="Berlin Sans FB" panose="020E0602020502020306" pitchFamily="34" charset="0"/>
              </a:rPr>
              <a:t>4</a:t>
            </a:r>
            <a:r>
              <a:rPr lang="en-US" sz="1800" b="0" baseline="30000" dirty="0">
                <a:solidFill>
                  <a:srgbClr val="4D7AC3"/>
                </a:solidFill>
                <a:latin typeface="Berlin Sans FB" panose="020E0602020502020306" pitchFamily="34" charset="0"/>
              </a:rPr>
              <a:t>th</a:t>
            </a:r>
            <a:r>
              <a:rPr lang="en-US" sz="1800" b="0" dirty="0">
                <a:solidFill>
                  <a:srgbClr val="4D7AC3"/>
                </a:solidFill>
                <a:latin typeface="Berlin Sans FB" panose="020E0602020502020306" pitchFamily="34" charset="0"/>
              </a:rPr>
              <a:t> European Symposium on</a:t>
            </a:r>
            <a:br>
              <a:rPr lang="en-US" sz="1800" b="0" dirty="0">
                <a:solidFill>
                  <a:srgbClr val="4D7AC3"/>
                </a:solidFill>
                <a:latin typeface="Berlin Sans FB" panose="020E0602020502020306" pitchFamily="34" charset="0"/>
              </a:rPr>
            </a:br>
            <a:r>
              <a:rPr lang="en-US" sz="1800" b="0" dirty="0">
                <a:solidFill>
                  <a:srgbClr val="4D7AC3"/>
                </a:solidFill>
                <a:latin typeface="Berlin Sans FB" panose="020E0602020502020306" pitchFamily="34" charset="0"/>
              </a:rPr>
              <a:t>Artificial Intelligence in Manufacturing</a:t>
            </a:r>
            <a:endParaRPr lang="it-CH" sz="1800" b="0" dirty="0">
              <a:solidFill>
                <a:srgbClr val="4D7AC3"/>
              </a:solidFill>
              <a:latin typeface="Berlin Sans FB" panose="020E0602020502020306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BDA538-FC7B-A346-F613-B3B7BEBC707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b="16697"/>
          <a:stretch>
            <a:fillRect/>
          </a:stretch>
        </p:blipFill>
        <p:spPr>
          <a:xfrm>
            <a:off x="9567168" y="119731"/>
            <a:ext cx="2201664" cy="64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4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2168C-FCF0-6A7D-FEBC-9E3C5807D8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AE121A-0DF9-5C9F-B26A-19E25ADD4C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B2CC82E-7320-B436-7C73-2DFE2222423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155D23-884A-8D61-B386-34C8F222E1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396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40C34-426E-69F0-1073-BC95FE63A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9B9AB-809A-C31C-02C8-BDEAD74AB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E7BF2-2B88-5527-0556-F839CCF14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A41B-F775-4603-877C-1419A1CD13FB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39CC93F-5D46-14A0-439A-7698996070E9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1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22FB7-8435-5806-5B3C-CAA71A4CD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DE956-031D-4B6B-5B08-D653AD7F86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AC8029-DDFC-BE1B-C1FD-7234E65F9B4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455C54-3AE3-D047-7857-6E372ECC2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A41B-F775-4603-877C-1419A1CD13FB}" type="slidenum">
              <a:rPr lang="en-US" smtClean="0"/>
              <a:t>3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063477A-2FB4-5C1D-236B-4BD6764B495E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58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9E92D-9EDC-E7B8-2BA0-594F0FB28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A1B46-FD27-4D31-4FAB-E966ED3BE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43ACD3-696F-5D3B-6432-4A3805F7F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A41B-F775-4603-877C-1419A1CD13FB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053ECB4-26D3-E61D-62F3-297710C6023D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16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C20DC81-0CDF-B6D5-6A03-7C05E04A289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84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SAIM2023">
      <a:dk1>
        <a:srgbClr val="262626"/>
      </a:dk1>
      <a:lt1>
        <a:srgbClr val="FFFFFF"/>
      </a:lt1>
      <a:dk2>
        <a:srgbClr val="3A3838"/>
      </a:dk2>
      <a:lt2>
        <a:srgbClr val="E7E6E6"/>
      </a:lt2>
      <a:accent1>
        <a:srgbClr val="4775C1"/>
      </a:accent1>
      <a:accent2>
        <a:srgbClr val="FFC000"/>
      </a:accent2>
      <a:accent3>
        <a:srgbClr val="A5A5A5"/>
      </a:accent3>
      <a:accent4>
        <a:srgbClr val="BAE0FE"/>
      </a:accent4>
      <a:accent5>
        <a:srgbClr val="5B9BD5"/>
      </a:accent5>
      <a:accent6>
        <a:srgbClr val="FFD961"/>
      </a:accent6>
      <a:hlink>
        <a:srgbClr val="0563C1"/>
      </a:hlink>
      <a:folHlink>
        <a:srgbClr val="75707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inal Slid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2167EED9F62F42A004642DA62D0432" ma:contentTypeVersion="8" ma:contentTypeDescription="Create a new document." ma:contentTypeScope="" ma:versionID="3b2db581205c3733b52ba2cb17819005">
  <xsd:schema xmlns:xsd="http://www.w3.org/2001/XMLSchema" xmlns:xs="http://www.w3.org/2001/XMLSchema" xmlns:p="http://schemas.microsoft.com/office/2006/metadata/properties" xmlns:ns2="8ff93907-80b3-4907-95c2-c7bee51624dc" targetNamespace="http://schemas.microsoft.com/office/2006/metadata/properties" ma:root="true" ma:fieldsID="906752b868b6740646a735db9486e8ee" ns2:_="">
    <xsd:import namespace="8ff93907-80b3-4907-95c2-c7bee51624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93907-80b3-4907-95c2-c7bee51624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923704-ACF5-479B-9528-FACF6612F4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f93907-80b3-4907-95c2-c7bee51624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8BF9F95-393A-48D3-95BC-139D4C83516A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7efab344-91de-4728-bd05-a928dea834f8"/>
    <ds:schemaRef ds:uri="http://schemas.openxmlformats.org/package/2006/metadata/core-properties"/>
    <ds:schemaRef ds:uri="http://schemas.microsoft.com/office/2006/metadata/properties"/>
    <ds:schemaRef ds:uri="85bc6d92-6075-41d9-815d-db5053db5ca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DE71F20-6872-4ABF-A2F9-DA7F2682F5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3</Words>
  <Application>Microsoft Office PowerPoint</Application>
  <PresentationFormat>Grand écran</PresentationFormat>
  <Paragraphs>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Berlin Sans FB</vt:lpstr>
      <vt:lpstr>Berlin Sans FB Demi</vt:lpstr>
      <vt:lpstr>Calibri</vt:lpstr>
      <vt:lpstr>Office Theme</vt:lpstr>
      <vt:lpstr>Final Slide2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LMS (Z)</dc:creator>
  <cp:lastModifiedBy>LERNOULD Lucie</cp:lastModifiedBy>
  <cp:revision>13</cp:revision>
  <dcterms:created xsi:type="dcterms:W3CDTF">2023-09-06T10:42:53Z</dcterms:created>
  <dcterms:modified xsi:type="dcterms:W3CDTF">2025-12-11T08:27:56Z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0x010100DB2167EED9F62F42A004642DA62D0432</vt:lpwstr>
  </property>
</Properties>
</file>